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1" r:id="rId11"/>
    <p:sldId id="11088012" r:id="rId12"/>
    <p:sldId id="11088013" r:id="rId13"/>
    <p:sldId id="11088014" r:id="rId14"/>
    <p:sldId id="11088015" r:id="rId15"/>
    <p:sldId id="11088016" r:id="rId16"/>
    <p:sldId id="11088017" r:id="rId17"/>
    <p:sldId id="11088018" r:id="rId18"/>
    <p:sldId id="11088019" r:id="rId19"/>
    <p:sldId id="11088020" r:id="rId20"/>
    <p:sldId id="11088021" r:id="rId21"/>
    <p:sldId id="11088022" r:id="rId22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56799" y="5504921"/>
            <a:ext cx="4359258" cy="7562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807886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PART.TWO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466681" y="3044011"/>
            <a:ext cx="6266462" cy="2934825"/>
          </a:xfrm>
          <a:prstGeom prst="rect">
            <a:avLst/>
          </a:prstGeom>
        </p:spPr>
      </p:pic>
      <p:sp>
        <p:nvSpPr>
          <p:cNvPr id="467" name="文本"/>
          <p:cNvSpPr>
            <a:spLocks noGrp="1"/>
          </p:cNvSpPr>
          <p:nvPr>
            <p:ph type="ctrTitle"/>
          </p:nvPr>
        </p:nvSpPr>
        <p:spPr>
          <a:xfrm>
            <a:off x="1188594" y="3974719"/>
            <a:ext cx="936223" cy="661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2529789" y="3558407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565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9362019" y="3035221"/>
            <a:ext cx="6266462" cy="2934825"/>
          </a:xfrm>
          <a:prstGeom prst="rect">
            <a:avLst/>
          </a:prstGeom>
        </p:spPr>
      </p:pic>
      <p:sp>
        <p:nvSpPr>
          <p:cNvPr id="4033" name="文本"/>
          <p:cNvSpPr>
            <a:spLocks noGrp="1"/>
          </p:cNvSpPr>
          <p:nvPr>
            <p:ph type="ctrTitle"/>
          </p:nvPr>
        </p:nvSpPr>
        <p:spPr>
          <a:xfrm>
            <a:off x="9061405" y="3965997"/>
            <a:ext cx="936223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066" name="文本"/>
          <p:cNvSpPr>
            <a:spLocks noGrp="1"/>
          </p:cNvSpPr>
          <p:nvPr>
            <p:ph type="ctrTitle"/>
          </p:nvPr>
        </p:nvSpPr>
        <p:spPr>
          <a:xfrm>
            <a:off x="10410654" y="43869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151" name="文本"/>
          <p:cNvSpPr>
            <a:spLocks noGrp="1"/>
          </p:cNvSpPr>
          <p:nvPr>
            <p:ph type="ctrTitle"/>
          </p:nvPr>
        </p:nvSpPr>
        <p:spPr>
          <a:xfrm>
            <a:off x="10419498" y="3545744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6989526" y="3022521"/>
            <a:ext cx="6266462" cy="2934825"/>
          </a:xfrm>
          <a:prstGeom prst="rect">
            <a:avLst/>
          </a:prstGeom>
        </p:spPr>
      </p:pic>
      <p:sp>
        <p:nvSpPr>
          <p:cNvPr id="7603" name="文本"/>
          <p:cNvSpPr>
            <a:spLocks noGrp="1"/>
          </p:cNvSpPr>
          <p:nvPr>
            <p:ph type="ctrTitle"/>
          </p:nvPr>
        </p:nvSpPr>
        <p:spPr>
          <a:xfrm>
            <a:off x="16684033" y="3944288"/>
            <a:ext cx="936223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37" name="文本"/>
          <p:cNvSpPr>
            <a:spLocks noGrp="1"/>
          </p:cNvSpPr>
          <p:nvPr>
            <p:ph type="ctrTitle"/>
          </p:nvPr>
        </p:nvSpPr>
        <p:spPr>
          <a:xfrm>
            <a:off x="18034164" y="4372251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8036551" y="353108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705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408348" y="7758651"/>
            <a:ext cx="6266462" cy="2934825"/>
          </a:xfrm>
          <a:prstGeom prst="rect">
            <a:avLst/>
          </a:prstGeom>
        </p:spPr>
      </p:pic>
      <p:sp>
        <p:nvSpPr>
          <p:cNvPr id="11174" name="文本"/>
          <p:cNvSpPr>
            <a:spLocks noGrp="1"/>
          </p:cNvSpPr>
          <p:nvPr>
            <p:ph type="ctrTitle"/>
          </p:nvPr>
        </p:nvSpPr>
        <p:spPr>
          <a:xfrm>
            <a:off x="1117599" y="8671344"/>
            <a:ext cx="936223" cy="661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4.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208" name="文本"/>
          <p:cNvSpPr>
            <a:spLocks noGrp="1"/>
          </p:cNvSpPr>
          <p:nvPr>
            <p:ph type="ctrTitle"/>
          </p:nvPr>
        </p:nvSpPr>
        <p:spPr>
          <a:xfrm>
            <a:off x="2461510" y="911425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293" name="文本"/>
          <p:cNvSpPr>
            <a:spLocks noGrp="1"/>
          </p:cNvSpPr>
          <p:nvPr>
            <p:ph type="ctrTitle"/>
          </p:nvPr>
        </p:nvSpPr>
        <p:spPr>
          <a:xfrm>
            <a:off x="2461510" y="8260384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4276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9303687" y="7749861"/>
            <a:ext cx="6266462" cy="2934825"/>
          </a:xfrm>
          <a:prstGeom prst="rect">
            <a:avLst/>
          </a:prstGeom>
        </p:spPr>
      </p:pic>
      <p:sp>
        <p:nvSpPr>
          <p:cNvPr id="14745" name="文本"/>
          <p:cNvSpPr>
            <a:spLocks noGrp="1"/>
          </p:cNvSpPr>
          <p:nvPr>
            <p:ph type="ctrTitle"/>
          </p:nvPr>
        </p:nvSpPr>
        <p:spPr>
          <a:xfrm>
            <a:off x="8991599" y="8658644"/>
            <a:ext cx="936223" cy="661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5.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779" name="文本"/>
          <p:cNvSpPr>
            <a:spLocks noGrp="1"/>
          </p:cNvSpPr>
          <p:nvPr>
            <p:ph type="ctrTitle"/>
          </p:nvPr>
        </p:nvSpPr>
        <p:spPr>
          <a:xfrm>
            <a:off x="10346733" y="9100051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865" name="文本"/>
          <p:cNvSpPr>
            <a:spLocks noGrp="1"/>
          </p:cNvSpPr>
          <p:nvPr>
            <p:ph type="ctrTitle"/>
          </p:nvPr>
        </p:nvSpPr>
        <p:spPr>
          <a:xfrm>
            <a:off x="10359433" y="8259946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7849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6931194" y="7737161"/>
            <a:ext cx="6266462" cy="2934825"/>
          </a:xfrm>
          <a:prstGeom prst="rect">
            <a:avLst/>
          </a:prstGeom>
        </p:spPr>
      </p:pic>
      <p:sp>
        <p:nvSpPr>
          <p:cNvPr id="18319" name="文本"/>
          <p:cNvSpPr>
            <a:spLocks noGrp="1"/>
          </p:cNvSpPr>
          <p:nvPr>
            <p:ph type="ctrTitle"/>
          </p:nvPr>
        </p:nvSpPr>
        <p:spPr>
          <a:xfrm>
            <a:off x="16611599" y="8645462"/>
            <a:ext cx="936223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6.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354" name="文本"/>
          <p:cNvSpPr>
            <a:spLocks noGrp="1"/>
          </p:cNvSpPr>
          <p:nvPr>
            <p:ph type="ctrTitle"/>
          </p:nvPr>
        </p:nvSpPr>
        <p:spPr>
          <a:xfrm>
            <a:off x="17966733" y="9086037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440" name="文本"/>
          <p:cNvSpPr>
            <a:spLocks noGrp="1"/>
          </p:cNvSpPr>
          <p:nvPr>
            <p:ph type="ctrTitle"/>
          </p:nvPr>
        </p:nvSpPr>
        <p:spPr>
          <a:xfrm>
            <a:off x="17966733" y="824486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908299" y="8866825"/>
            <a:ext cx="2259187" cy="955047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111310" y="1881728"/>
            <a:ext cx="6372858" cy="3941677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05570" y="1881728"/>
            <a:ext cx="6372858" cy="3941677"/>
          </a:xfrm>
          <a:prstGeom prst="rect">
            <a:avLst/>
          </a:prstGeom>
        </p:spPr>
      </p:pic>
      <p:pic>
        <p:nvPicPr>
          <p:cNvPr id="1400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6899829" y="1881728"/>
            <a:ext cx="6372858" cy="3941677"/>
          </a:xfrm>
          <a:prstGeom prst="rect">
            <a:avLst/>
          </a:prstGeom>
        </p:spPr>
      </p:pic>
      <p:sp>
        <p:nvSpPr>
          <p:cNvPr id="1869" name="文本"/>
          <p:cNvSpPr>
            <a:spLocks noGrp="1"/>
          </p:cNvSpPr>
          <p:nvPr>
            <p:ph type="ctrTitle"/>
          </p:nvPr>
        </p:nvSpPr>
        <p:spPr>
          <a:xfrm>
            <a:off x="1124010" y="7229165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72" name="文本"/>
          <p:cNvSpPr>
            <a:spLocks noGrp="1"/>
          </p:cNvSpPr>
          <p:nvPr>
            <p:ph type="ctrTitle"/>
          </p:nvPr>
        </p:nvSpPr>
        <p:spPr>
          <a:xfrm>
            <a:off x="29082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57" name="文本"/>
          <p:cNvSpPr>
            <a:spLocks noGrp="1"/>
          </p:cNvSpPr>
          <p:nvPr>
            <p:ph type="ctrTitle"/>
          </p:nvPr>
        </p:nvSpPr>
        <p:spPr>
          <a:xfrm>
            <a:off x="9142966" y="7230153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860" name="文本"/>
          <p:cNvSpPr>
            <a:spLocks noGrp="1"/>
          </p:cNvSpPr>
          <p:nvPr>
            <p:ph type="ctrTitle"/>
          </p:nvPr>
        </p:nvSpPr>
        <p:spPr>
          <a:xfrm>
            <a:off x="109346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46" name="文本"/>
          <p:cNvSpPr>
            <a:spLocks noGrp="1"/>
          </p:cNvSpPr>
          <p:nvPr>
            <p:ph type="ctrTitle"/>
          </p:nvPr>
        </p:nvSpPr>
        <p:spPr>
          <a:xfrm>
            <a:off x="16899829" y="7222406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50" name="文本"/>
          <p:cNvSpPr>
            <a:spLocks noGrp="1"/>
          </p:cNvSpPr>
          <p:nvPr>
            <p:ph type="ctrTitle"/>
          </p:nvPr>
        </p:nvSpPr>
        <p:spPr>
          <a:xfrm>
            <a:off x="186943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36" name="文本"/>
          <p:cNvSpPr>
            <a:spLocks noGrp="1"/>
          </p:cNvSpPr>
          <p:nvPr>
            <p:ph type="ctrTitle"/>
          </p:nvPr>
        </p:nvSpPr>
        <p:spPr>
          <a:xfrm>
            <a:off x="3289299" y="8976902"/>
            <a:ext cx="1545205" cy="425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568K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37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062405" y="8834145"/>
            <a:ext cx="2259187" cy="955047"/>
          </a:xfrm>
          <a:prstGeom prst="rect">
            <a:avLst/>
          </a:prstGeom>
        </p:spPr>
      </p:pic>
      <p:sp>
        <p:nvSpPr>
          <p:cNvPr id="10843" name="文本"/>
          <p:cNvSpPr>
            <a:spLocks noGrp="1"/>
          </p:cNvSpPr>
          <p:nvPr>
            <p:ph type="ctrTitle"/>
          </p:nvPr>
        </p:nvSpPr>
        <p:spPr>
          <a:xfrm>
            <a:off x="11278340" y="8976902"/>
            <a:ext cx="1827318" cy="425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23.5%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188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947597" y="8834145"/>
            <a:ext cx="2259187" cy="955047"/>
          </a:xfrm>
          <a:prstGeom prst="rect">
            <a:avLst/>
          </a:prstGeom>
        </p:spPr>
      </p:pic>
      <p:sp>
        <p:nvSpPr>
          <p:cNvPr id="12353" name="文本"/>
          <p:cNvSpPr>
            <a:spLocks noGrp="1"/>
          </p:cNvSpPr>
          <p:nvPr>
            <p:ph type="ctrTitle"/>
          </p:nvPr>
        </p:nvSpPr>
        <p:spPr>
          <a:xfrm>
            <a:off x="19151599" y="8993934"/>
            <a:ext cx="1827318" cy="5478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10/8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03534" y="1116215"/>
            <a:ext cx="7649095" cy="1144814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6571828" y="4731977"/>
            <a:ext cx="5164129" cy="5164129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09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857463" y="5017612"/>
            <a:ext cx="4625817" cy="4625817"/>
          </a:xfrm>
          <a:prstGeom prst="rect">
            <a:avLst/>
          </a:prstGeom>
        </p:spPr>
      </p:pic>
      <p:sp>
        <p:nvSpPr>
          <p:cNvPr id="1563" name="文本"/>
          <p:cNvSpPr>
            <a:spLocks noGrp="1"/>
          </p:cNvSpPr>
          <p:nvPr>
            <p:ph type="ctrTitle"/>
          </p:nvPr>
        </p:nvSpPr>
        <p:spPr>
          <a:xfrm>
            <a:off x="12704000" y="5278785"/>
            <a:ext cx="1102615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2020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1" name="文本"/>
          <p:cNvSpPr>
            <a:spLocks noGrp="1"/>
          </p:cNvSpPr>
          <p:nvPr>
            <p:ph type="ctrTitle"/>
          </p:nvPr>
        </p:nvSpPr>
        <p:spPr>
          <a:xfrm>
            <a:off x="12704000" y="6720461"/>
            <a:ext cx="4888811" cy="549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我们的业务品质​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88" name="文本"/>
          <p:cNvSpPr>
            <a:spLocks noGrp="1"/>
          </p:cNvSpPr>
          <p:nvPr>
            <p:ph type="ctrTitle"/>
          </p:nvPr>
        </p:nvSpPr>
        <p:spPr>
          <a:xfrm>
            <a:off x="12704000" y="7752704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56799" y="5537776"/>
            <a:ext cx="4359258" cy="82137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项目汇报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785743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PART.THREE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008406" y="996605"/>
            <a:ext cx="5762074" cy="8623904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0400405" y="9579746"/>
            <a:ext cx="12191999" cy="3997594"/>
          </a:xfrm>
          <a:prstGeom prst="rect">
            <a:avLst/>
          </a:prstGeom>
        </p:spPr>
      </p:pic>
      <p:pic>
        <p:nvPicPr>
          <p:cNvPr id="1390" name="Picture" descr="Picture"/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0400405" y="9579746"/>
            <a:ext cx="12182138" cy="4136253"/>
          </a:xfrm>
          <a:prstGeom prst="rect">
            <a:avLst/>
          </a:prstGeom>
        </p:spPr>
      </p:pic>
      <p:sp>
        <p:nvSpPr>
          <p:cNvPr id="1859" name="文本"/>
          <p:cNvSpPr>
            <a:spLocks noGrp="1"/>
          </p:cNvSpPr>
          <p:nvPr>
            <p:ph type="ctrTitle"/>
          </p:nvPr>
        </p:nvSpPr>
        <p:spPr>
          <a:xfrm>
            <a:off x="10401299" y="3797870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45" name="文本"/>
          <p:cNvSpPr>
            <a:spLocks noGrp="1"/>
          </p:cNvSpPr>
          <p:nvPr>
            <p:ph type="ctrTitle"/>
          </p:nvPr>
        </p:nvSpPr>
        <p:spPr>
          <a:xfrm>
            <a:off x="10400405" y="4842175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1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0400405" y="7521777"/>
            <a:ext cx="2086175" cy="757208"/>
          </a:xfrm>
          <a:prstGeom prst="rect">
            <a:avLst/>
          </a:prstGeom>
        </p:spPr>
      </p:pic>
      <p:sp>
        <p:nvSpPr>
          <p:cNvPr id="6883" name="文本"/>
          <p:cNvSpPr>
            <a:spLocks noGrp="1"/>
          </p:cNvSpPr>
          <p:nvPr>
            <p:ph type="ctrTitle"/>
          </p:nvPr>
        </p:nvSpPr>
        <p:spPr>
          <a:xfrm>
            <a:off x="10492016" y="7570998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22" name="文本"/>
          <p:cNvSpPr>
            <a:spLocks noGrp="1"/>
          </p:cNvSpPr>
          <p:nvPr>
            <p:ph type="ctrTitle"/>
          </p:nvPr>
        </p:nvSpPr>
        <p:spPr>
          <a:xfrm>
            <a:off x="10492016" y="2069174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03454" y="5350891"/>
            <a:ext cx="22037685" cy="7379190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3210396" y="0"/>
            <a:ext cx="5008344" cy="7495822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54444" y="0"/>
            <a:ext cx="12119158" cy="7495822"/>
          </a:xfrm>
          <a:prstGeom prst="rect">
            <a:avLst/>
          </a:prstGeom>
        </p:spPr>
      </p:pic>
      <p:sp>
        <p:nvSpPr>
          <p:cNvPr id="1391" name="文本"/>
          <p:cNvSpPr>
            <a:spLocks noGrp="1"/>
          </p:cNvSpPr>
          <p:nvPr>
            <p:ph type="ctrTitle"/>
          </p:nvPr>
        </p:nvSpPr>
        <p:spPr>
          <a:xfrm>
            <a:off x="3505199" y="8201168"/>
            <a:ext cx="5716521" cy="281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6" name="文本"/>
          <p:cNvSpPr>
            <a:spLocks noGrp="1"/>
          </p:cNvSpPr>
          <p:nvPr>
            <p:ph type="ctrTitle"/>
          </p:nvPr>
        </p:nvSpPr>
        <p:spPr>
          <a:xfrm>
            <a:off x="10718799" y="9261169"/>
            <a:ext cx="9115231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629" name="文本"/>
          <p:cNvSpPr>
            <a:spLocks noGrp="1"/>
          </p:cNvSpPr>
          <p:nvPr>
            <p:ph type="ctrTitle"/>
          </p:nvPr>
        </p:nvSpPr>
        <p:spPr>
          <a:xfrm>
            <a:off x="3492499" y="10462261"/>
            <a:ext cx="3053128" cy="5630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550"/>
              </a:lnSpc>
            </a:pPr>
            <a:r>
              <a:rPr lang="zh-CN" altLang="en-US" sz="5455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099" y="5555169"/>
            <a:ext cx="4359258" cy="8580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未来规划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807886"/>
            <a:ext cx="10600392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PART.FOUR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891542" y="946010"/>
            <a:ext cx="18712139" cy="3848775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8031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550" y="70762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820" name="文本"/>
          <p:cNvSpPr>
            <a:spLocks noGrp="1"/>
          </p:cNvSpPr>
          <p:nvPr>
            <p:ph type="ctrTitle"/>
          </p:nvPr>
        </p:nvSpPr>
        <p:spPr>
          <a:xfrm>
            <a:off x="14738990" y="70635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727" name="文本"/>
          <p:cNvSpPr>
            <a:spLocks noGrp="1"/>
          </p:cNvSpPr>
          <p:nvPr>
            <p:ph type="ctrTitle"/>
          </p:nvPr>
        </p:nvSpPr>
        <p:spPr>
          <a:xfrm>
            <a:off x="1473899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738990" y="1057265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4738990" y="972719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520172" y="1515792"/>
            <a:ext cx="10684414" cy="10684414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2180783" y="5133422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4" name="文本"/>
          <p:cNvSpPr>
            <a:spLocks noGrp="1"/>
          </p:cNvSpPr>
          <p:nvPr>
            <p:ph type="ctrTitle"/>
          </p:nvPr>
        </p:nvSpPr>
        <p:spPr>
          <a:xfrm>
            <a:off x="2179412" y="6172930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02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2179889" y="8857329"/>
            <a:ext cx="2086175" cy="757208"/>
          </a:xfrm>
          <a:prstGeom prst="rect">
            <a:avLst/>
          </a:prstGeom>
        </p:spPr>
      </p:pic>
      <p:sp>
        <p:nvSpPr>
          <p:cNvPr id="5490" name="文本"/>
          <p:cNvSpPr>
            <a:spLocks noGrp="1"/>
          </p:cNvSpPr>
          <p:nvPr>
            <p:ph type="ctrTitle"/>
          </p:nvPr>
        </p:nvSpPr>
        <p:spPr>
          <a:xfrm>
            <a:off x="2264436" y="8899612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2267733" y="3393188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</a:t>
            </a: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8" name="文本"/>
          <p:cNvSpPr>
            <a:spLocks noGrp="1"/>
          </p:cNvSpPr>
          <p:nvPr>
            <p:ph type="ctrTitle"/>
          </p:nvPr>
        </p:nvSpPr>
        <p:spPr>
          <a:xfrm>
            <a:off x="3111499" y="7336271"/>
            <a:ext cx="17404220" cy="4971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220"/>
              </a:lnSpc>
            </a:pPr>
            <a:r>
              <a:rPr lang="zh-CN" altLang="en-US" sz="5185" b="0" i="0" u="none" spc="3956" dirty="0">
                <a:solidFill>
                  <a:srgbClr val="FFFFFF">
                    <a:alpha val="100000"/>
                  </a:srgb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BUSINESS POWERPOINT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556711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五个阶段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6280" y="7626044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</a:t>
            </a:r>
            <a:r>
              <a:rPr kumimoji="1" lang="en-US" altLang="zh-CN" sz="2800" dirty="0">
                <a:solidFill>
                  <a:srgbClr val="000000"/>
                </a:solidFill>
              </a:rPr>
              <a:t>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</a:t>
            </a:r>
            <a:r>
              <a:rPr kumimoji="1" lang="en-US" altLang="zh-CN" sz="2800" dirty="0">
                <a:solidFill>
                  <a:srgbClr val="000000"/>
                </a:solidFill>
              </a:rPr>
              <a:t>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897620" y="370840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723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2360201" y="5256096"/>
            <a:ext cx="2023797" cy="2023797"/>
          </a:xfrm>
          <a:prstGeom prst="rect">
            <a:avLst/>
          </a:prstGeom>
        </p:spPr>
      </p:pic>
      <p:pic>
        <p:nvPicPr>
          <p:cNvPr id="770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22608223" y="5330246"/>
            <a:ext cx="1527753" cy="152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    this.parent = getSystemClassLoader();  </a:t>
            </a:r>
            <a:endParaRPr lang="zh-CN" altLang="en-US"/>
          </a:p>
          <a:p>
            <a:r>
              <a:rPr lang="zh-CN" altLang="en-US"/>
              <a:t>	   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	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	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98905" y="3437255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59475" y="4382135"/>
            <a:ext cx="9139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</a:t>
            </a:r>
            <a:r>
              <a:rPr lang="en-US" altLang="zh-CN"/>
              <a:t>ClassLoader</a:t>
            </a:r>
            <a:r>
              <a:rPr lang="zh-CN" altLang="en-US"/>
              <a:t>抽象类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786960" y="1792389"/>
            <a:ext cx="10131221" cy="10131221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4339270" y="349618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4339270" y="264965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954988" y="309054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339022" y="67592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4349980" y="5908901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943099" y="63467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5" name="文本"/>
          <p:cNvSpPr>
            <a:spLocks noGrp="1"/>
          </p:cNvSpPr>
          <p:nvPr>
            <p:ph type="ctrTitle"/>
          </p:nvPr>
        </p:nvSpPr>
        <p:spPr>
          <a:xfrm>
            <a:off x="4343399" y="1002754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222" name="文本"/>
          <p:cNvSpPr>
            <a:spLocks noGrp="1"/>
          </p:cNvSpPr>
          <p:nvPr>
            <p:ph type="ctrTitle"/>
          </p:nvPr>
        </p:nvSpPr>
        <p:spPr>
          <a:xfrm>
            <a:off x="4343399" y="918208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205" name="文本"/>
          <p:cNvSpPr>
            <a:spLocks noGrp="1"/>
          </p:cNvSpPr>
          <p:nvPr>
            <p:ph type="ctrTitle"/>
          </p:nvPr>
        </p:nvSpPr>
        <p:spPr>
          <a:xfrm>
            <a:off x="1943099" y="96106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595433" y="5418634"/>
            <a:ext cx="8023198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WHY CHOOSE US?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45" name="文本"/>
          <p:cNvSpPr>
            <a:spLocks noGrp="1"/>
          </p:cNvSpPr>
          <p:nvPr>
            <p:ph type="ctrTitle"/>
          </p:nvPr>
        </p:nvSpPr>
        <p:spPr>
          <a:xfrm>
            <a:off x="1605380" y="6792009"/>
            <a:ext cx="4888811" cy="5286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为什么选择我们​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31" name="文本"/>
          <p:cNvSpPr>
            <a:spLocks noGrp="1"/>
          </p:cNvSpPr>
          <p:nvPr>
            <p:ph type="ctrTitle"/>
          </p:nvPr>
        </p:nvSpPr>
        <p:spPr>
          <a:xfrm>
            <a:off x="1604692" y="8195021"/>
            <a:ext cx="7523664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 web page A guest with a web page version f the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563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470738" y="2857089"/>
            <a:ext cx="4582182" cy="6857999"/>
          </a:xfrm>
          <a:prstGeom prst="rect">
            <a:avLst/>
          </a:prstGeom>
        </p:spPr>
      </p:pic>
      <p:pic>
        <p:nvPicPr>
          <p:cNvPr id="603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206383" y="2857089"/>
            <a:ext cx="4582182" cy="6857999"/>
          </a:xfrm>
          <a:prstGeom prst="rect">
            <a:avLst/>
          </a:prstGeom>
        </p:spPr>
      </p:pic>
      <p:sp>
        <p:nvSpPr>
          <p:cNvPr id="6501" name="文本"/>
          <p:cNvSpPr>
            <a:spLocks noGrp="1"/>
          </p:cNvSpPr>
          <p:nvPr>
            <p:ph type="ctrTitle"/>
          </p:nvPr>
        </p:nvSpPr>
        <p:spPr>
          <a:xfrm>
            <a:off x="13220699" y="10242847"/>
            <a:ext cx="3053128" cy="4127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487" name="文本"/>
          <p:cNvSpPr>
            <a:spLocks noGrp="1"/>
          </p:cNvSpPr>
          <p:nvPr>
            <p:ph type="ctrTitle"/>
          </p:nvPr>
        </p:nvSpPr>
        <p:spPr>
          <a:xfrm>
            <a:off x="18961099" y="10242847"/>
            <a:ext cx="3053128" cy="4127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5133</Words>
  <Application>WPS 表格</Application>
  <PresentationFormat>自定义</PresentationFormat>
  <Paragraphs>290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Arial</vt:lpstr>
      <vt:lpstr>方正书宋_GBK</vt:lpstr>
      <vt:lpstr>Wingdings</vt:lpstr>
      <vt:lpstr>Arial</vt:lpstr>
      <vt:lpstr>Noto Sans S Chinese Black</vt:lpstr>
      <vt:lpstr>Noto Sans S Chinese Light</vt:lpstr>
      <vt:lpstr>Noto Sans S Chinese Regular</vt:lpstr>
      <vt:lpstr>xiaowei</vt:lpstr>
      <vt:lpstr>苹方-简</vt:lpstr>
      <vt:lpstr>Calibri</vt:lpstr>
      <vt:lpstr>Helvetica Neue</vt:lpstr>
      <vt:lpstr>微软雅黑</vt:lpstr>
      <vt:lpstr>汉仪旗黑KW</vt:lpstr>
      <vt:lpstr>宋体</vt:lpstr>
      <vt:lpstr>Arial Unicode MS</vt:lpstr>
      <vt:lpstr>汉仪书宋二KW</vt:lpstr>
      <vt:lpstr>WPS-Bullets</vt:lpstr>
      <vt:lpstr>兰亭黑-简</vt:lpstr>
      <vt:lpstr>Wingdings 3</vt:lpstr>
      <vt:lpstr>儷黑 Pro</vt:lpstr>
      <vt:lpstr>WPS-Numbers</vt:lpstr>
      <vt:lpstr>Noto Nastaliq Urdu</vt:lpstr>
      <vt:lpstr>Wingdings</vt:lpstr>
      <vt:lpstr>Office Theme</vt:lpstr>
      <vt:lpstr>MORE</vt:lpstr>
      <vt:lpstr>A guest with a web page version of the iPhone device A guest with a web page </vt:lpstr>
      <vt:lpstr>PART.ONE</vt:lpstr>
      <vt:lpstr>根类加载器 Bootstrap class loader    </vt:lpstr>
      <vt:lpstr>of the iPhone device A guest with a web page</vt:lpstr>
      <vt:lpstr>商务介绍</vt:lpstr>
      <vt:lpstr>of the iPhone device A guest with a web page</vt:lpstr>
      <vt:lpstr>03.</vt:lpstr>
      <vt:lpstr>商务介绍</vt:lpstr>
      <vt:lpstr>PART.TWO</vt:lpstr>
      <vt:lpstr>商务介绍</vt:lpstr>
      <vt:lpstr>10/8</vt:lpstr>
      <vt:lpstr>pageA guest with a web page version of the iPhone device</vt:lpstr>
      <vt:lpstr>PART.THREE</vt:lpstr>
      <vt:lpstr>+86%</vt:lpstr>
      <vt:lpstr>商务介绍</vt:lpstr>
      <vt:lpstr>PART.FOUR</vt:lpstr>
      <vt:lpstr>商务介绍</vt:lpstr>
      <vt:lpstr>+86%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9</cp:revision>
  <dcterms:created xsi:type="dcterms:W3CDTF">2019-07-02T13:03:03Z</dcterms:created>
  <dcterms:modified xsi:type="dcterms:W3CDTF">2019-07-02T13:03:03Z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